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1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  <p:sldMasterId id="2147483674" r:id="rId2"/>
    <p:sldMasterId id="2147483696" r:id="rId3"/>
  </p:sldMasterIdLst>
  <p:notesMasterIdLst>
    <p:notesMasterId r:id="rId10"/>
  </p:notesMasterIdLst>
  <p:sldIdLst>
    <p:sldId id="302" r:id="rId4"/>
    <p:sldId id="293" r:id="rId5"/>
    <p:sldId id="294" r:id="rId6"/>
    <p:sldId id="308" r:id="rId7"/>
    <p:sldId id="295" r:id="rId8"/>
    <p:sldId id="298" r:id="rId9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169"/>
    <a:srgbClr val="00A3E0"/>
    <a:srgbClr val="2C5234"/>
    <a:srgbClr val="A6A6A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014" y="-84"/>
      </p:cViewPr>
      <p:guideLst>
        <p:guide orient="horz" pos="216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24"/>
        <p:guide pos="23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32B5E-35F9-4077-BF98-1993FED55FAA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A0A4A-565D-4F20-B78F-DA51125CF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990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zh-CN" noProof="0" dirty="0" smtClean="0"/>
              <a:t>Click the icon to add images</a:t>
            </a:r>
            <a:endParaRPr lang="en-US" noProof="0" dirty="0"/>
          </a:p>
        </p:txBody>
      </p:sp>
      <p:sp>
        <p:nvSpPr>
          <p:cNvPr id="2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</a:t>
            </a:r>
            <a:r>
              <a:rPr lang="en-US" altLang="zh-CN" noProof="0" dirty="0" err="1" smtClean="0"/>
              <a:t>heres</a:t>
            </a:r>
            <a:endParaRPr lang="en-US" noProof="0" dirty="0"/>
          </a:p>
        </p:txBody>
      </p:sp>
      <p:sp>
        <p:nvSpPr>
          <p:cNvPr id="2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  <a:endParaRPr lang="en-US" noProof="0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  <a:endParaRPr lang="zh-CN" altLang="en-US" noProof="0" dirty="0" smtClean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7200"/>
            <a:ext cx="6958012" cy="475958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958012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altLang="zh-CN" noProof="0" dirty="0" smtClean="0"/>
              <a:t>Click to add Key statement here</a:t>
            </a:r>
            <a:endParaRPr lang="zh-CN" altLang="en-US" noProof="0" dirty="0" smtClean="0"/>
          </a:p>
        </p:txBody>
      </p:sp>
      <p:sp>
        <p:nvSpPr>
          <p:cNvPr id="6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/>
          <a:p>
            <a:r>
              <a:rPr lang="en-US" noProof="0" dirty="0" smtClean="0"/>
              <a:t>Click to add title</a:t>
            </a:r>
            <a:endParaRPr lang="en-US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dirty="0" smtClean="0"/>
              <a:t>subtitle</a:t>
            </a:r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 dirty="0" smtClean="0"/>
              <a:t>Click to add title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40200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40200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2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altLang="zh-CN" noProof="0" dirty="0" smtClean="0"/>
              <a:t>Click to add quote</a:t>
            </a:r>
            <a:endParaRPr lang="zh-CN" altLang="en-US" noProof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/>
            </a:lvl1pPr>
          </a:lstStyle>
          <a:p>
            <a:pPr lvl="0"/>
            <a:r>
              <a:rPr lang="en-US" altLang="zh-CN" noProof="0" dirty="0" smtClean="0"/>
              <a:t>Click to add content</a:t>
            </a:r>
            <a:endParaRPr lang="zh-CN" altLang="en-US" noProof="0" dirty="0" smtClean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/>
            </a:lvl1pPr>
          </a:lstStyle>
          <a:p>
            <a:r>
              <a:rPr lang="en-US" sz="900" noProof="0" dirty="0"/>
              <a:t>Insert sponsorship mark here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/>
            </a:lvl1pPr>
          </a:lstStyle>
          <a:p>
            <a:pPr lvl="0"/>
            <a:r>
              <a:rPr lang="en-US" altLang="zh-CN" noProof="0" dirty="0" smtClean="0"/>
              <a:t>Click to add content</a:t>
            </a:r>
            <a:endParaRPr lang="zh-CN" altLang="en-US" noProof="0" dirty="0" smtClean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/>
          <a:p>
            <a:r>
              <a:rPr lang="en-US" altLang="zh-CN" noProof="0" dirty="0" smtClean="0"/>
              <a:t>Click the icon to add image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6238" y="5549440"/>
            <a:ext cx="4195762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grpSp>
        <p:nvGrpSpPr>
          <p:cNvPr id="11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</a:rPr>
              <a:t>‹#›</a:t>
            </a:fld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3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</a:rPr>
              <a:t>Presentation </a:t>
            </a:r>
            <a:r>
              <a:rPr lang="en-US" sz="650" noProof="0" dirty="0" smtClean="0">
                <a:solidFill>
                  <a:schemeClr val="bg1"/>
                </a:solidFill>
              </a:rPr>
              <a:t>title</a:t>
            </a:r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4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 userDrawn="1"/>
        </p:nvSpPr>
        <p:spPr bwMode="gray">
          <a:xfrm flipV="1">
            <a:off x="198438" y="755650"/>
            <a:ext cx="8805862" cy="1588"/>
          </a:xfrm>
          <a:prstGeom prst="lin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rou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900" b="1">
              <a:latin typeface="+mn-lt"/>
              <a:ea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775" y="1064525"/>
            <a:ext cx="8424000" cy="5244200"/>
          </a:xfrm>
        </p:spPr>
        <p:txBody>
          <a:bodyPr/>
          <a:lstStyle>
            <a:lvl1pPr marL="0" indent="0">
              <a:defRPr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>
              <a:defRPr>
                <a:latin typeface="Arial Unicode MS" panose="020B0604020202020204" pitchFamily="34" charset="-122"/>
              </a:defRPr>
            </a:lvl2pPr>
            <a:lvl3pPr>
              <a:defRPr>
                <a:latin typeface="Arial Unicode MS" panose="020B0604020202020204" pitchFamily="34" charset="-122"/>
              </a:defRPr>
            </a:lvl3pPr>
            <a:lvl4pPr>
              <a:defRPr>
                <a:latin typeface="Arial Unicode MS" panose="020B0604020202020204" pitchFamily="34" charset="-122"/>
              </a:defRPr>
            </a:lvl4pPr>
            <a:lvl5pPr>
              <a:defRPr>
                <a:latin typeface="Arial Unicode MS" panose="020B0604020202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77315" y="295868"/>
            <a:ext cx="8770326" cy="27699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18000" rIns="18000" anchor="ctr"/>
          <a:lstStyle>
            <a:lvl1pPr>
              <a:defRPr sz="1800" baseline="0">
                <a:latin typeface="+mn-ea"/>
                <a:ea typeface="+mn-ea"/>
              </a:defRPr>
            </a:lvl1pPr>
          </a:lstStyle>
          <a:p>
            <a:pPr lvl="0"/>
            <a:endParaRPr lang="zh-CN" altLang="en-US" dirty="0" smtClean="0"/>
          </a:p>
        </p:txBody>
      </p:sp>
      <p:sp>
        <p:nvSpPr>
          <p:cNvPr id="5" name="Slide Number Placeholder 9"/>
          <p:cNvSpPr>
            <a:spLocks noGrp="1"/>
          </p:cNvSpPr>
          <p:nvPr>
            <p:ph type="sldNum" sz="quarter" idx="10"/>
          </p:nvPr>
        </p:nvSpPr>
        <p:spPr>
          <a:xfrm>
            <a:off x="415925" y="6554788"/>
            <a:ext cx="282575" cy="142875"/>
          </a:xfrm>
        </p:spPr>
        <p:txBody>
          <a:bodyPr anchor="t"/>
          <a:lstStyle>
            <a:lvl1pPr defTabSz="957580">
              <a:lnSpc>
                <a:spcPts val="1125"/>
              </a:lnSpc>
              <a:defRPr sz="900">
                <a:solidFill>
                  <a:srgbClr val="002776"/>
                </a:solidFill>
                <a:cs typeface="Arial" panose="020B0604020202020204" pitchFamily="34" charset="0"/>
              </a:defRPr>
            </a:lvl1pPr>
          </a:lstStyle>
          <a:p>
            <a:fld id="{900CD4EC-B5B3-4670-979B-35C4851FE15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zh-CN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9" y="317501"/>
            <a:ext cx="8391525" cy="6985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0" dirty="0" smtClean="0"/>
              <a:t>点击添加标题</a:t>
            </a:r>
            <a:endParaRPr lang="en-US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016001"/>
            <a:ext cx="8402881" cy="53657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zh-CN" altLang="en-US" noProof="0" dirty="0" smtClean="0"/>
              <a:t>点击添加内容</a:t>
            </a:r>
            <a:endParaRPr lang="en-US" noProof="0" dirty="0" smtClean="0"/>
          </a:p>
          <a:p>
            <a:pPr lvl="1"/>
            <a:r>
              <a:rPr lang="zh-CN" altLang="en-US" noProof="0" dirty="0" smtClean="0"/>
              <a:t>第二级</a:t>
            </a:r>
            <a:endParaRPr lang="en-US" noProof="0" dirty="0" smtClean="0"/>
          </a:p>
          <a:p>
            <a:pPr lvl="2"/>
            <a:r>
              <a:rPr lang="zh-CN" altLang="en-US" noProof="0" dirty="0" smtClean="0"/>
              <a:t>第三级</a:t>
            </a:r>
            <a:endParaRPr lang="en-US" noProof="0" dirty="0" smtClean="0"/>
          </a:p>
          <a:p>
            <a:pPr lvl="3"/>
            <a:r>
              <a:rPr lang="zh-CN" altLang="en-US" noProof="0" dirty="0" smtClean="0"/>
              <a:t>第四级</a:t>
            </a:r>
            <a:endParaRPr lang="en-US" noProof="0" dirty="0" smtClean="0"/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按一下圖示添加圖片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bg1"/>
                </a:solidFill>
                <a:latin typeface="+mn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點擊輸入演示文稿標題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按一下圖示添加圖片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6238" y="5549440"/>
            <a:ext cx="4195762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/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/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vert="horz" lIns="108000" tIns="108000" rIns="108000" bIns="108000" rtlCol="0" anchor="ctr" anchorCtr="0">
            <a:normAutofit/>
          </a:bodyPr>
          <a:lstStyle>
            <a:lvl1pPr>
              <a:defRPr lang="zh-CN" altLang="en-US" sz="3600" b="0" noProof="0" dirty="0" smtClean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pPr lvl="0" algn="ctr">
              <a:lnSpc>
                <a:spcPts val="4200"/>
              </a:lnSpc>
            </a:pPr>
            <a:r>
              <a:rPr lang="zh-CN" altLang="en-US" noProof="0" dirty="0" smtClean="0"/>
              <a:t>點擊輸入演示文稿標題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1600" noProof="0" dirty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>
              <a:lnSpc>
                <a:spcPct val="100000"/>
              </a:lnSpc>
              <a:spcAft>
                <a:spcPts val="0"/>
              </a:spcAft>
            </a:pPr>
            <a:r>
              <a:rPr lang="zh-CN" altLang="en-US" noProof="0" dirty="0" smtClean="0"/>
              <a:t>點擊輸入演示文稿副標題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點擊輸入作者，日期</a:t>
            </a:r>
          </a:p>
        </p:txBody>
      </p:sp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TW" altLang="en-US" noProof="0" dirty="0" smtClean="0"/>
              <a:t>點擊輸入分隔幻燈片標題</a:t>
            </a:r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noProof="0" dirty="0" smtClean="0"/>
              <a:t>點擊輸入分隔幻燈片</a:t>
            </a:r>
            <a:r>
              <a:rPr lang="zh-CN" altLang="en-US" noProof="0" dirty="0" smtClean="0"/>
              <a:t>副</a:t>
            </a:r>
            <a:r>
              <a:rPr lang="zh-TW" altLang="en-US" noProof="0" dirty="0" smtClean="0"/>
              <a:t>標題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點擊輸入關鍵演示文稿內容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TW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TW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Click to add heading here</a:t>
            </a:r>
            <a:endParaRPr lang="en-US" noProof="0" dirty="0"/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6238" y="5864229"/>
            <a:ext cx="4195761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noProof="0" dirty="0" smtClean="0"/>
              <a:t>Click to add sub-heading here</a:t>
            </a:r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 noProof="0" dirty="0" smtClean="0"/>
              <a:t>Input author, date here</a:t>
            </a:r>
          </a:p>
        </p:txBody>
      </p:sp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zh-CN" altLang="en-US" noProof="0" dirty="0" smtClean="0"/>
              <a:t>點擊輸入標題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dirty="0" smtClean="0"/>
              <a:t>點擊輸入副標題</a:t>
            </a:r>
            <a:endParaRPr lang="en-US" noProof="0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點擊輸入標題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402002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smtClean="0"/>
              <a:t>點擊輸入標題</a:t>
            </a:r>
            <a:endParaRPr lang="zh-CN" altLang="en-US" noProof="0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402002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dirty="0" smtClean="0"/>
              <a:t>點擊輸入副標題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zh-CN" altLang="en-US" noProof="0" dirty="0" smtClean="0"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smtClean="0"/>
              <a:t>點擊輸入標題</a:t>
            </a:r>
            <a:endParaRPr lang="zh-CN" altLang="en-US" noProof="0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4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zh-CN" altLang="en-US" noProof="0" dirty="0" smtClean="0"/>
              <a:t>點擊輸入引言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400"/>
            </a:lvl1pPr>
            <a:lvl2pPr>
              <a:tabLst>
                <a:tab pos="5029200" algn="r"/>
              </a:tabLst>
              <a:defRPr sz="1400"/>
            </a:lvl2pPr>
            <a:lvl3pPr>
              <a:tabLst>
                <a:tab pos="5029200" algn="r"/>
              </a:tabLst>
              <a:defRPr sz="1400"/>
            </a:lvl3pPr>
            <a:lvl4pPr>
              <a:tabLst>
                <a:tab pos="5029200" algn="r"/>
              </a:tabLst>
              <a:defRPr sz="1400"/>
            </a:lvl4pPr>
            <a:lvl5pPr>
              <a:tabLst>
                <a:tab pos="5029200" algn="r"/>
              </a:tabLst>
              <a:defRPr sz="1400" baseline="0"/>
            </a:lvl5pPr>
          </a:lstStyle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</a:defRPr>
            </a:lvl1pPr>
          </a:lstStyle>
          <a:p>
            <a:pPr lvl="0"/>
            <a:r>
              <a:rPr lang="zh-CN" altLang="en-US" noProof="0" smtClean="0"/>
              <a:t>點擊輸入副標題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C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點擊輸入內容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>
                <a:latin typeface="+mn-lt"/>
                <a:ea typeface="+mn-ea"/>
              </a:defRPr>
            </a:lvl1pPr>
          </a:lstStyle>
          <a:p>
            <a:r>
              <a:rPr lang="zh-CN" altLang="en-US" sz="900" noProof="0" dirty="0" smtClean="0"/>
              <a:t>點擊添加贊助商標識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點擊輸入內容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4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</a:rPr>
              <a:t>‹#›</a:t>
            </a:fld>
            <a:endParaRPr lang="en-US" sz="650" noProof="0" dirty="0">
              <a:solidFill>
                <a:schemeClr val="bg1"/>
              </a:solidFill>
            </a:endParaRPr>
          </a:p>
        </p:txBody>
      </p:sp>
      <p:sp>
        <p:nvSpPr>
          <p:cNvPr id="9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lang="en-US" altLang="zh-CN" sz="650" dirty="0" smtClean="0">
                <a:solidFill>
                  <a:schemeClr val="bg1"/>
                </a:solidFill>
                <a:ea typeface="Arial Unicode MS" panose="020B0604020202020204" pitchFamily="34" charset="-122"/>
                <a:cs typeface="Arial Unicode MS" panose="020B0604020202020204" pitchFamily="34" charset="-122"/>
              </a:rPr>
              <a:t>© 2018</a:t>
            </a:r>
            <a:r>
              <a:rPr lang="zh-CN" altLang="en-US" sz="65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 Unicode MS" panose="020B0604020202020204" pitchFamily="34" charset="-122"/>
              </a:rPr>
              <a:t>。欲瞭解更多資訊，請聯繫德勤中國。</a:t>
            </a:r>
            <a:endParaRPr lang="en-US" sz="65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TextBox 14"/>
          <p:cNvSpPr txBox="1"/>
          <p:nvPr userDrawn="1"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smtClean="0">
                <a:solidFill>
                  <a:schemeClr val="bg1"/>
                </a:solidFill>
              </a:rPr>
              <a:t>演示文稿標題</a:t>
            </a:r>
            <a:endParaRPr lang="zh-CN" altLang="en-US" sz="650" noProof="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1879392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1867360" y="727200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</a:defRPr>
            </a:lvl1pPr>
          </a:lstStyle>
          <a:p>
            <a:r>
              <a:rPr lang="zh-CN" altLang="en-US" noProof="0" dirty="0" smtClean="0"/>
              <a:t>单击图标添加图片</a:t>
            </a:r>
            <a:endParaRPr lang="en-US" noProof="0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77991" y="5549440"/>
            <a:ext cx="419400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Circl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016" y="378000"/>
            <a:ext cx="1623600" cy="309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44322" y="377657"/>
            <a:ext cx="623441" cy="3096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  <p:sp>
        <p:nvSpPr>
          <p:cNvPr id="9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cover-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502000" y="1368000"/>
            <a:ext cx="414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点击输入演示文稿标题</a:t>
            </a:r>
            <a:endParaRPr lang="en-US" noProof="0" dirty="0"/>
          </a:p>
        </p:txBody>
      </p: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77992" y="5864229"/>
            <a:ext cx="419400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dirty="0" smtClean="0"/>
              <a:t>点击输入演示文稿副标题</a:t>
            </a:r>
            <a:endParaRPr lang="en-US" noProof="0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76238" y="6381750"/>
            <a:ext cx="4195762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noProof="0" dirty="0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eloitt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0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  <p:sp>
        <p:nvSpPr>
          <p:cNvPr id="9" name="TextBox 4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extBox 6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7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Divider-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tx1"/>
                </a:solidFill>
                <a:latin typeface="+mj-lt"/>
                <a:ea typeface="+mj-ea"/>
                <a:cs typeface="Open Sans" panose="020B0606030504020204" pitchFamily="34" charset="0"/>
              </a:defRPr>
            </a:lvl1pPr>
          </a:lstStyle>
          <a:p>
            <a:r>
              <a:rPr lang="zh-CN" altLang="en-US" noProof="0" dirty="0" smtClean="0"/>
              <a:t>点击输入分隔幻灯片标题</a:t>
            </a:r>
            <a:endParaRPr lang="en-US" noProof="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dirty="0" smtClean="0"/>
              <a:t>点击输入分隔幻灯片副标题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14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5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ark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Key statement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76238" y="1628774"/>
            <a:ext cx="6864277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80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zh-CN" altLang="en-US" noProof="0" dirty="0" smtClean="0"/>
              <a:t>点击输入关键幻灯片内容</a:t>
            </a:r>
          </a:p>
        </p:txBody>
      </p:sp>
      <p:sp>
        <p:nvSpPr>
          <p:cNvPr id="7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6238" y="317501"/>
            <a:ext cx="8391525" cy="698500"/>
          </a:xfrm>
        </p:spPr>
        <p:txBody>
          <a:bodyPr/>
          <a:lstStyle>
            <a:lvl1pPr>
              <a:defRPr>
                <a:latin typeface="+mj-lt"/>
                <a:ea typeface="+mj-ea"/>
              </a:defRPr>
            </a:lvl1pPr>
          </a:lstStyle>
          <a:p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665288"/>
            <a:ext cx="8374062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zh-CN" altLang="en-US" noProof="0" dirty="0" smtClean="0"/>
            </a:lvl1pPr>
            <a:lvl2pPr>
              <a:defRPr lang="zh-CN" altLang="en-US" noProof="0" dirty="0" smtClean="0"/>
            </a:lvl2pPr>
            <a:lvl3pPr>
              <a:defRPr lang="zh-CN" altLang="en-US" noProof="0" dirty="0" smtClean="0"/>
            </a:lvl3pPr>
            <a:lvl4pPr>
              <a:defRPr lang="zh-CN" altLang="en-US" noProof="0" dirty="0" smtClean="0"/>
            </a:lvl4pPr>
            <a:lvl5pPr>
              <a:defRPr lang="en-US" noProof="0" dirty="0"/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71762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7176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 hasCustomPrompt="1"/>
          </p:nvPr>
        </p:nvSpPr>
        <p:spPr>
          <a:xfrm>
            <a:off x="376238" y="1700213"/>
            <a:ext cx="8374062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latin typeface="+mn-lt"/>
                <a:ea typeface="+mn-ea"/>
              </a:defRPr>
            </a:lvl1pPr>
            <a:lvl2pPr>
              <a:defRPr>
                <a:latin typeface="+mn-lt"/>
                <a:ea typeface="+mn-ea"/>
              </a:defRPr>
            </a:lvl2pPr>
            <a:lvl3pPr>
              <a:defRPr>
                <a:latin typeface="+mn-lt"/>
                <a:ea typeface="+mn-ea"/>
              </a:defRPr>
            </a:lvl3pPr>
            <a:lvl4pPr>
              <a:defRPr>
                <a:latin typeface="+mn-lt"/>
                <a:ea typeface="+mn-ea"/>
              </a:defRPr>
            </a:lvl4pPr>
            <a:lvl5pPr>
              <a:defRPr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499"/>
            <a:ext cx="8391525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8" y="651600"/>
            <a:ext cx="8391525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76238" y="1665288"/>
            <a:ext cx="3979184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 hasCustomPrompt="1"/>
          </p:nvPr>
        </p:nvSpPr>
        <p:spPr>
          <a:xfrm>
            <a:off x="4786154" y="1665288"/>
            <a:ext cx="3992086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>
                <a:latin typeface="+mn-lt"/>
                <a:ea typeface="+mn-ea"/>
              </a:defRPr>
            </a:lvl2pPr>
            <a:lvl3pPr>
              <a:tabLst>
                <a:tab pos="5029200" algn="r"/>
              </a:tabLst>
              <a:defRPr>
                <a:latin typeface="+mn-lt"/>
                <a:ea typeface="+mn-ea"/>
              </a:defRPr>
            </a:lvl3pPr>
            <a:lvl4pPr>
              <a:tabLst>
                <a:tab pos="5029200" algn="r"/>
              </a:tabLst>
              <a:defRPr>
                <a:latin typeface="+mn-lt"/>
                <a:ea typeface="+mn-ea"/>
              </a:defRPr>
            </a:lvl4pPr>
            <a:lvl5pPr>
              <a:tabLst>
                <a:tab pos="5029200" algn="r"/>
              </a:tabLst>
              <a:defRPr baseline="0">
                <a:latin typeface="+mn-lt"/>
                <a:ea typeface="+mn-ea"/>
              </a:defRPr>
            </a:lvl5pPr>
          </a:lstStyle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376238" y="317500"/>
            <a:ext cx="8391525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lang="en-US" noProof="0" dirty="0"/>
            </a:lvl1pPr>
          </a:lstStyle>
          <a:p>
            <a:pPr lvl="0"/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5683411" y="1658680"/>
            <a:ext cx="3084351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400">
                <a:solidFill>
                  <a:schemeClr val="accent3"/>
                </a:solidFill>
                <a:latin typeface="+mn-lt"/>
                <a:ea typeface="+mn-ea"/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zh-CN" altLang="en-US" noProof="0" dirty="0" smtClean="0"/>
              <a:t>点击输入引言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376238" y="1665288"/>
            <a:ext cx="4879761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zh-CN" altLang="en-US" noProof="0" dirty="0" smtClean="0"/>
            </a:lvl1pPr>
            <a:lvl2pPr>
              <a:defRPr lang="zh-CN" altLang="en-US" noProof="0" dirty="0" smtClean="0"/>
            </a:lvl2pPr>
            <a:lvl3pPr>
              <a:defRPr lang="zh-CN" altLang="en-US" noProof="0" dirty="0" smtClean="0"/>
            </a:lvl3pPr>
            <a:lvl4pPr>
              <a:defRPr lang="zh-CN" altLang="en-US" noProof="0" dirty="0" smtClean="0"/>
            </a:lvl4pPr>
            <a:lvl5pPr>
              <a:defRPr lang="en-US" noProof="0" dirty="0"/>
            </a:lvl5pPr>
          </a:lstStyle>
          <a:p>
            <a:pPr lvl="0">
              <a:tabLst>
                <a:tab pos="5029200" algn="r"/>
              </a:tabLst>
            </a:pPr>
            <a:r>
              <a:rPr lang="zh-CN" altLang="en-US" noProof="0" dirty="0" smtClean="0"/>
              <a:t>点击输入内文</a:t>
            </a:r>
          </a:p>
          <a:p>
            <a:pPr lvl="1">
              <a:tabLst>
                <a:tab pos="5029200" algn="r"/>
              </a:tabLst>
            </a:pPr>
            <a:r>
              <a:rPr lang="zh-CN" altLang="en-US" noProof="0" dirty="0" smtClean="0"/>
              <a:t>第二级</a:t>
            </a:r>
          </a:p>
          <a:p>
            <a:pPr lvl="2">
              <a:tabLst>
                <a:tab pos="5029200" algn="r"/>
              </a:tabLst>
            </a:pPr>
            <a:r>
              <a:rPr lang="zh-CN" altLang="en-US" noProof="0" dirty="0" smtClean="0"/>
              <a:t>第三级</a:t>
            </a:r>
          </a:p>
          <a:p>
            <a:pPr lvl="3">
              <a:tabLst>
                <a:tab pos="5029200" algn="r"/>
              </a:tabLst>
            </a:pPr>
            <a:r>
              <a:rPr lang="zh-CN" altLang="en-US" noProof="0" dirty="0" smtClean="0"/>
              <a:t>第四级</a:t>
            </a:r>
          </a:p>
          <a:p>
            <a:pPr lvl="4">
              <a:tabLst>
                <a:tab pos="5029200" algn="r"/>
              </a:tabLst>
            </a:pPr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651600"/>
            <a:ext cx="8391524" cy="75725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US" sz="2400" b="1" noProof="0" dirty="0">
                <a:solidFill>
                  <a:srgbClr val="575757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noProof="0" dirty="0" smtClean="0"/>
              <a:t>点击输入副标题</a:t>
            </a:r>
            <a:endParaRPr lang="en-US" noProof="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-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76239" y="4211955"/>
            <a:ext cx="6396702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点击输入内容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028135" y="4211955"/>
            <a:ext cx="1739627" cy="1725448"/>
          </a:xfrm>
        </p:spPr>
        <p:txBody>
          <a:bodyPr anchor="ctr" anchorCtr="0"/>
          <a:lstStyle>
            <a:lvl1pPr algn="ctr">
              <a:defRPr sz="900">
                <a:latin typeface="+mn-lt"/>
                <a:ea typeface="+mn-ea"/>
              </a:defRPr>
            </a:lvl1pPr>
          </a:lstStyle>
          <a:p>
            <a:r>
              <a:rPr lang="zh-CN" altLang="en-US" sz="900" noProof="0" dirty="0" smtClean="0"/>
              <a:t>点击此处添加赞助商标识</a:t>
            </a:r>
            <a:endParaRPr lang="en-US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7028137" y="6018028"/>
            <a:ext cx="1739626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>
                <a:latin typeface="+mn-lt"/>
                <a:ea typeface="+mn-ea"/>
              </a:defRPr>
            </a:lvl1pPr>
          </a:lstStyle>
          <a:p>
            <a:pPr lvl="0"/>
            <a:r>
              <a:rPr lang="zh-CN" altLang="en-US" noProof="0" dirty="0" smtClean="0"/>
              <a:t>点击输入内容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77991" y="378000"/>
            <a:ext cx="162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GB">
                <a:solidFill>
                  <a:schemeClr val="bg1"/>
                </a:solidFill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44322" y="378000"/>
            <a:ext cx="623441" cy="3096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/>
          <p:cNvSpPr txBox="1"/>
          <p:nvPr userDrawn="1"/>
        </p:nvSpPr>
        <p:spPr>
          <a:xfrm>
            <a:off x="4751388" y="6477000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6" name="TextBox 10"/>
          <p:cNvSpPr txBox="1"/>
          <p:nvPr userDrawn="1"/>
        </p:nvSpPr>
        <p:spPr>
          <a:xfrm>
            <a:off x="376238" y="6477000"/>
            <a:ext cx="4016375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en-US" altLang="zh-CN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" name="TextBox 11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华文细黑" panose="02010600040101010101" pitchFamily="2" charset="-122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07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-Divider-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/>
          <p:nvPr userDrawn="1"/>
        </p:nvSpPr>
        <p:spPr>
          <a:xfrm>
            <a:off x="4751388" y="6476999"/>
            <a:ext cx="367242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  <a:t>Presentation title</a:t>
            </a:r>
            <a:br>
              <a:rPr lang="en-US" sz="650" noProof="0" dirty="0">
                <a:solidFill>
                  <a:schemeClr val="bg1"/>
                </a:solidFill>
                <a:latin typeface="+mn-lt"/>
                <a:ea typeface="+mn-ea"/>
              </a:rPr>
            </a:b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TextBox 17"/>
          <p:cNvSpPr txBox="1"/>
          <p:nvPr userDrawn="1"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bg1"/>
                </a:solidFill>
                <a:latin typeface="+mn-lt"/>
                <a:ea typeface="+mn-ea"/>
              </a:rPr>
              <a:t>© 2018. For information, contact Deloitte China.</a:t>
            </a:r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9" name="TextBox 2"/>
          <p:cNvSpPr txBox="1"/>
          <p:nvPr userDrawn="1"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bg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376238" y="1705669"/>
            <a:ext cx="7905750" cy="1592403"/>
          </a:xfrm>
        </p:spPr>
        <p:txBody>
          <a:bodyPr anchor="b"/>
          <a:lstStyle>
            <a:lvl1pPr>
              <a:lnSpc>
                <a:spcPct val="95000"/>
              </a:lnSpc>
              <a:defRPr sz="3850" b="1">
                <a:solidFill>
                  <a:schemeClr val="bg1"/>
                </a:solidFill>
                <a:latin typeface="+mn-lt"/>
                <a:ea typeface="+mn-ea"/>
                <a:cs typeface="Open Sans" panose="020B0606030504020204" pitchFamily="34" charset="0"/>
              </a:defRPr>
            </a:lvl1pPr>
          </a:lstStyle>
          <a:p>
            <a:r>
              <a:rPr lang="en-US" altLang="zh-CN" noProof="0" dirty="0" smtClean="0"/>
              <a:t>Divider headings</a:t>
            </a:r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" hasCustomPrompt="1"/>
          </p:nvPr>
        </p:nvSpPr>
        <p:spPr bwMode="gray">
          <a:xfrm>
            <a:off x="376238" y="3429000"/>
            <a:ext cx="790575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850" baseline="0">
                <a:solidFill>
                  <a:schemeClr val="bg1"/>
                </a:solidFill>
                <a:latin typeface="+mn-lt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noProof="0" dirty="0" smtClean="0"/>
              <a:t>Divider sub-heading</a:t>
            </a:r>
            <a:endParaRPr lang="zh-CN" altLang="en-US" noProof="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vmlDrawing" Target="../drawings/vmlDrawing1.vml"/><Relationship Id="rId30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oleObject" Target="../embeddings/oleObject2.bin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ags" Target="../tags/tag2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vmlDrawing" Target="../drawings/vmlDrawing2.v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oleObject" Target="../embeddings/oleObject3.bin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vmlDrawing" Target="../drawings/vmlDrawing3.v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8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0" name="think-cell Slide" r:id="rId29" imgW="12700" imgH="12700" progId="TCLayout.ActiveDocument.1">
                  <p:embed/>
                </p:oleObj>
              </mc:Choice>
              <mc:Fallback>
                <p:oleObj name="think-cell Slide" r:id="rId29" imgW="12700" imgH="12700" progId="TCLayout.ActiveDocument.1">
                  <p:embed/>
                  <p:pic>
                    <p:nvPicPr>
                      <p:cNvPr id="0" name="图片 238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altLang="zh-CN" noProof="0" dirty="0" smtClean="0"/>
              <a:t>Click to add title here</a:t>
            </a:r>
            <a:br>
              <a:rPr lang="en-US" altLang="zh-CN" noProof="0" dirty="0" smtClean="0"/>
            </a:b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陕西电子信息集团机构与人事改革项目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。欲了解更多信息，请联系德勤管理咨询（上海）有限公司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altLang="zh-CN" noProof="0" dirty="0" smtClean="0"/>
              <a:t>Input text here</a:t>
            </a:r>
            <a:endParaRPr lang="zh-CN" altLang="en-US" noProof="0" dirty="0" smtClean="0"/>
          </a:p>
          <a:p>
            <a:pPr lvl="1"/>
            <a:r>
              <a:rPr lang="en-US" altLang="zh-CN" noProof="0" dirty="0" smtClean="0"/>
              <a:t>Second class text here</a:t>
            </a:r>
            <a:endParaRPr lang="zh-CN" altLang="en-US" noProof="0" dirty="0" smtClean="0"/>
          </a:p>
          <a:p>
            <a:pPr lvl="2"/>
            <a:r>
              <a:rPr lang="en-US" altLang="zh-CN" noProof="0" dirty="0" smtClean="0"/>
              <a:t>Third class text here</a:t>
            </a:r>
            <a:endParaRPr lang="zh-CN" altLang="en-US" noProof="0" dirty="0" smtClean="0"/>
          </a:p>
          <a:p>
            <a:pPr lvl="3"/>
            <a:r>
              <a:rPr lang="en-US" altLang="zh-CN" noProof="0" dirty="0" smtClean="0"/>
              <a:t>Fourth class text here</a:t>
            </a:r>
            <a:endParaRPr lang="zh-CN" altLang="en-US" noProof="0" dirty="0" smtClean="0"/>
          </a:p>
          <a:p>
            <a:pPr lvl="4"/>
            <a:r>
              <a:rPr lang="en-US" altLang="zh-CN" noProof="0" dirty="0" smtClean="0"/>
              <a:t>Fifth class text here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2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2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think-cell Slide" r:id="rId25" imgW="12700" imgH="12700" progId="TCLayout.ActiveDocument.1">
                  <p:embed/>
                </p:oleObj>
              </mc:Choice>
              <mc:Fallback>
                <p:oleObj name="think-cell Slide" r:id="rId25" imgW="12700" imgH="12700" progId="TCLayout.ActiveDocument.1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noProof="0" dirty="0" smtClean="0"/>
              <a:t>點擊輸入標題</a:t>
            </a: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演示文稿標題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。欲瞭解更多資訊，請聯繫德勤中國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noProof="0" dirty="0" smtClean="0"/>
              <a:t>點擊輸入內文</a:t>
            </a:r>
          </a:p>
          <a:p>
            <a:pPr lvl="1"/>
            <a:r>
              <a:rPr lang="zh-CN" altLang="en-US" noProof="0" dirty="0" smtClean="0"/>
              <a:t>第二級</a:t>
            </a:r>
          </a:p>
          <a:p>
            <a:pPr lvl="2"/>
            <a:r>
              <a:rPr lang="zh-CN" altLang="en-US" noProof="0" dirty="0" smtClean="0"/>
              <a:t>第三級</a:t>
            </a:r>
          </a:p>
          <a:p>
            <a:pPr lvl="3"/>
            <a:r>
              <a:rPr lang="zh-CN" altLang="en-US" noProof="0" dirty="0" smtClean="0"/>
              <a:t>第四級</a:t>
            </a:r>
          </a:p>
          <a:p>
            <a:pPr lvl="4"/>
            <a:r>
              <a:rPr lang="zh-CN" altLang="en-US" noProof="0" dirty="0" smtClean="0"/>
              <a:t>第五級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n-lt"/>
          <a:ea typeface="+mn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4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2B5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2" name="think-cell Slide" r:id="rId25" imgW="12700" imgH="12700" progId="TCLayout.ActiveDocument.1">
                  <p:embed/>
                </p:oleObj>
              </mc:Choice>
              <mc:Fallback>
                <p:oleObj name="think-cell Slide" r:id="rId25" imgW="12700" imgH="12700" progId="TCLayout.ActiveDocument.1">
                  <p:embed/>
                  <p:pic>
                    <p:nvPicPr>
                      <p:cNvPr id="0" name="图片 423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376238" y="317501"/>
            <a:ext cx="8391525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noProof="0" dirty="0" smtClean="0"/>
              <a:t>点击输入标题</a:t>
            </a:r>
            <a:endParaRPr lang="en-US" noProof="0" dirty="0"/>
          </a:p>
        </p:txBody>
      </p:sp>
      <p:sp>
        <p:nvSpPr>
          <p:cNvPr id="15" name="TextBox 14"/>
          <p:cNvSpPr txBox="1"/>
          <p:nvPr/>
        </p:nvSpPr>
        <p:spPr>
          <a:xfrm>
            <a:off x="4751388" y="6476999"/>
            <a:ext cx="3672420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 panose="020B0604020202020204"/>
              <a:buNone/>
            </a:pP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演示文稿标题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6237" y="6477000"/>
            <a:ext cx="4016376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/>
              <a:buNone/>
              <a:defRPr/>
            </a:pPr>
            <a:r>
              <a:rPr lang="fr-FR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© 2018</a:t>
            </a:r>
            <a:r>
              <a:rPr lang="zh-CN" altLang="en-US" sz="650" noProof="0" dirty="0" smtClean="0">
                <a:solidFill>
                  <a:schemeClr val="tx1"/>
                </a:solidFill>
                <a:latin typeface="+mn-lt"/>
                <a:ea typeface="+mn-ea"/>
              </a:rPr>
              <a:t>。欲了解更多信息，请联系德勤中国。</a:t>
            </a:r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376237" y="1665289"/>
            <a:ext cx="8391525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noProof="0" dirty="0" smtClean="0"/>
              <a:t>点击输入内文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8536782" y="6477000"/>
            <a:ext cx="230981" cy="100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 panose="020B0604020202020204"/>
              <a:buNone/>
            </a:pPr>
            <a:fld id="{C58DF478-B544-4ED8-9ED4-6A2648E2D233}" type="slidenum">
              <a:rPr lang="en-US" sz="650" noProof="0" smtClean="0">
                <a:solidFill>
                  <a:schemeClr val="tx1"/>
                </a:solidFill>
                <a:latin typeface="+mn-lt"/>
                <a:ea typeface="+mn-ea"/>
              </a:rPr>
              <a:t>‹#›</a:t>
            </a:fld>
            <a:endParaRPr lang="en-US" sz="650" noProof="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/>
        <a:buNone/>
        <a:defRPr lang="en-US" sz="14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530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400" b="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235" indent="-17653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b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765" indent="-176530" algn="l" defTabSz="79883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b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765" indent="-17653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竞聘面试</a:t>
            </a:r>
            <a:r>
              <a:rPr lang="zh-CN" altLang="en-US" sz="4000" dirty="0" smtClean="0"/>
              <a:t>模板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3600" dirty="0" smtClean="0"/>
              <a:t> 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5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/>
              <a:t>个人工作</a:t>
            </a:r>
            <a:r>
              <a:rPr lang="zh-CN" altLang="en-US" sz="2400" b="1" dirty="0" smtClean="0"/>
              <a:t>经历</a:t>
            </a:r>
            <a:endParaRPr lang="zh-CN" altLang="en-US" sz="24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76238" y="1016000"/>
          <a:ext cx="8402639" cy="1036638"/>
        </p:xfrm>
        <a:graphic>
          <a:graphicData uri="http://schemas.openxmlformats.org/drawingml/2006/table">
            <a:tbl>
              <a:tblPr/>
              <a:tblGrid>
                <a:gridCol w="1173797"/>
                <a:gridCol w="1356110"/>
                <a:gridCol w="996479"/>
                <a:gridCol w="1322395"/>
                <a:gridCol w="1776929"/>
                <a:gridCol w="1776929"/>
              </a:tblGrid>
              <a:tr h="51831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姓名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目前所在公司与部门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目前岗位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教育背景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从业年限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资质证书</a:t>
                      </a:r>
                    </a:p>
                  </a:txBody>
                  <a:tcPr marL="91216" marR="91216" marT="45734" marB="4573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31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张三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集团财务部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财务管理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本科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高级会计师证</a:t>
                      </a:r>
                    </a:p>
                  </a:txBody>
                  <a:tcPr marL="91216" marR="91216" marT="45734" marB="4573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74650" y="3246438"/>
          <a:ext cx="8410575" cy="2960717"/>
        </p:xfrm>
        <a:graphic>
          <a:graphicData uri="http://schemas.openxmlformats.org/drawingml/2006/table">
            <a:tbl>
              <a:tblPr/>
              <a:tblGrid>
                <a:gridCol w="1131888"/>
                <a:gridCol w="2844800"/>
                <a:gridCol w="1989137"/>
                <a:gridCol w="2444750"/>
              </a:tblGrid>
              <a:tr h="304774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起止时间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岗位名称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公司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工作地点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4774">
                <a:tc rowSpan="2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2015.09-2018.03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高级会计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9448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主要职责及成就：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主要负责会计核算等工作；曾获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2005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年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XX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先进员工称号；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……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04774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起止时间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岗位名称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公司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工作地点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04774">
                <a:tc rowSpan="2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</a:p>
                  </a:txBody>
                  <a:tcPr marT="45709" marB="4570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2013.03-2015.08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初级会计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674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主要职责及成就：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主要负责会计业务授权等工作；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……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420" name="TextBox 8"/>
          <p:cNvSpPr txBox="1">
            <a:spLocks noChangeArrowheads="1"/>
          </p:cNvSpPr>
          <p:nvPr/>
        </p:nvSpPr>
        <p:spPr bwMode="auto">
          <a:xfrm>
            <a:off x="374650" y="3001963"/>
            <a:ext cx="20415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>
                <a:solidFill>
                  <a:schemeClr val="tx1"/>
                </a:solidFill>
                <a:latin typeface="+mn-ea"/>
                <a:ea typeface="+mn-ea"/>
              </a:rPr>
              <a:t>三</a:t>
            </a:r>
            <a:r>
              <a:rPr lang="en-US" altLang="zh-CN" sz="1400" b="1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>
                <a:solidFill>
                  <a:schemeClr val="tx1"/>
                </a:solidFill>
                <a:latin typeface="+mn-ea"/>
                <a:ea typeface="+mn-ea"/>
              </a:rPr>
              <a:t>主要职业经历</a:t>
            </a:r>
            <a:endParaRPr lang="en-US" altLang="zh-CN" sz="1400" b="1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endParaRPr lang="en-US" altLang="zh-CN" sz="140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421" name="TextBox 9"/>
          <p:cNvSpPr txBox="1">
            <a:spLocks noChangeArrowheads="1"/>
          </p:cNvSpPr>
          <p:nvPr/>
        </p:nvSpPr>
        <p:spPr bwMode="auto">
          <a:xfrm>
            <a:off x="374650" y="752475"/>
            <a:ext cx="2041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一</a:t>
            </a: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基本信息</a:t>
            </a:r>
            <a:endParaRPr lang="en-US" altLang="zh-CN" sz="1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8" name="Content Placeholder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58775" y="2252663"/>
          <a:ext cx="8426450" cy="742950"/>
        </p:xfrm>
        <a:graphic>
          <a:graphicData uri="http://schemas.openxmlformats.org/drawingml/2006/table">
            <a:tbl>
              <a:tblPr/>
              <a:tblGrid>
                <a:gridCol w="3908425"/>
                <a:gridCol w="4518025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竞聘岗位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竞聘岗位所属机构</a:t>
                      </a:r>
                      <a:r>
                        <a:rPr kumimoji="0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ea"/>
                          <a:ea typeface="+mj-ea"/>
                        </a:rPr>
                        <a:t>部门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审计经理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审计部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433" name="TextBox 10"/>
          <p:cNvSpPr txBox="1">
            <a:spLocks noChangeArrowheads="1"/>
          </p:cNvSpPr>
          <p:nvPr/>
        </p:nvSpPr>
        <p:spPr bwMode="auto">
          <a:xfrm>
            <a:off x="374650" y="2035175"/>
            <a:ext cx="20415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300"/>
              </a:spcAft>
              <a:buFontTx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二</a:t>
            </a:r>
            <a:r>
              <a:rPr lang="en-US" altLang="zh-CN" sz="1400" b="1" dirty="0">
                <a:solidFill>
                  <a:schemeClr val="tx1"/>
                </a:solidFill>
                <a:latin typeface="+mn-ea"/>
                <a:ea typeface="+mn-ea"/>
              </a:rPr>
              <a:t>)  </a:t>
            </a:r>
            <a:r>
              <a:rPr lang="zh-CN" altLang="en-US" sz="1400" b="1" dirty="0">
                <a:solidFill>
                  <a:schemeClr val="tx1"/>
                </a:solidFill>
                <a:latin typeface="+mn-ea"/>
                <a:ea typeface="+mn-ea"/>
              </a:rPr>
              <a:t>竞聘岗位</a:t>
            </a:r>
            <a:endParaRPr lang="en-US" altLang="zh-CN" sz="14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 smtClean="0">
                <a:latin typeface="+mj-lt"/>
                <a:ea typeface="+mj-ea"/>
              </a:rPr>
              <a:t>工作业绩</a:t>
            </a:r>
            <a:endParaRPr lang="zh-CN" altLang="en-US" sz="2400" b="1" dirty="0" smtClean="0">
              <a:latin typeface="+mj-lt"/>
              <a:ea typeface="+mj-ea"/>
            </a:endParaRPr>
          </a:p>
        </p:txBody>
      </p:sp>
      <p:graphicFrame>
        <p:nvGraphicFramePr>
          <p:cNvPr id="6" name="Group 3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93852079"/>
              </p:ext>
            </p:extLst>
          </p:nvPr>
        </p:nvGraphicFramePr>
        <p:xfrm>
          <a:off x="370205" y="1043940"/>
          <a:ext cx="8426450" cy="5265420"/>
        </p:xfrm>
        <a:graphic>
          <a:graphicData uri="http://schemas.openxmlformats.org/drawingml/2006/table">
            <a:tbl>
              <a:tblPr/>
              <a:tblGrid>
                <a:gridCol w="8426450"/>
              </a:tblGrid>
              <a:tr h="742315"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围绕你的职业经历，谈一下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你的主要工作业绩（近五年）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523105"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一、*********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二、**********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三、*********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              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 smtClean="0">
                <a:latin typeface="+mj-lt"/>
                <a:ea typeface="+mj-ea"/>
              </a:rPr>
              <a:t>个人优劣势</a:t>
            </a:r>
            <a:r>
              <a:rPr lang="zh-CN" altLang="en-US" sz="2400" b="1" dirty="0" smtClean="0">
                <a:latin typeface="+mj-lt"/>
                <a:ea typeface="+mj-ea"/>
              </a:rPr>
              <a:t>与</a:t>
            </a:r>
            <a:r>
              <a:rPr lang="zh-CN" altLang="en-US" sz="2400" b="1" dirty="0"/>
              <a:t>自我</a:t>
            </a:r>
            <a:r>
              <a:rPr lang="zh-CN" altLang="en-US" sz="2400" b="1" dirty="0" smtClean="0">
                <a:latin typeface="+mj-lt"/>
                <a:ea typeface="+mj-ea"/>
              </a:rPr>
              <a:t>评价</a:t>
            </a:r>
            <a:endParaRPr lang="zh-CN" altLang="en-US" sz="2400" b="1" dirty="0">
              <a:latin typeface="+mj-lt"/>
              <a:ea typeface="+mj-ea"/>
            </a:endParaRPr>
          </a:p>
        </p:txBody>
      </p:sp>
      <p:graphicFrame>
        <p:nvGraphicFramePr>
          <p:cNvPr id="5" name="Content Placeholder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0278"/>
              </p:ext>
            </p:extLst>
          </p:nvPr>
        </p:nvGraphicFramePr>
        <p:xfrm>
          <a:off x="383247" y="3938953"/>
          <a:ext cx="8426450" cy="2569889"/>
        </p:xfrm>
        <a:graphic>
          <a:graphicData uri="http://schemas.openxmlformats.org/drawingml/2006/table">
            <a:tbl>
              <a:tblPr/>
              <a:tblGrid>
                <a:gridCol w="8426450"/>
              </a:tblGrid>
              <a:tr h="436099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自我评价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08" marB="4570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133790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是一个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样的人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（可以适当辅以事例说明）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3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70131" y="1044010"/>
          <a:ext cx="8426450" cy="2782403"/>
        </p:xfrm>
        <a:graphic>
          <a:graphicData uri="http://schemas.openxmlformats.org/drawingml/2006/table">
            <a:tbl>
              <a:tblPr/>
              <a:tblGrid>
                <a:gridCol w="4213225"/>
                <a:gridCol w="4213225"/>
              </a:tblGrid>
              <a:tr h="392264">
                <a:tc gridSpan="2"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您有哪些优点和不足？</a:t>
                      </a:r>
                    </a:p>
                  </a:txBody>
                  <a:tcPr marT="45739" marB="45739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390139"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我有如下几个方面的优点，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我主要的不足有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Title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 anchorCtr="0">
            <a:noAutofit/>
          </a:bodyPr>
          <a:lstStyle/>
          <a:p>
            <a:r>
              <a:rPr lang="zh-CN" altLang="en-US" sz="2400" b="1" dirty="0">
                <a:latin typeface="+mj-lt"/>
                <a:ea typeface="+mj-ea"/>
              </a:rPr>
              <a:t>岗位理解及未来思路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76238" y="1016000"/>
          <a:ext cx="8402637" cy="742950"/>
        </p:xfrm>
        <a:graphic>
          <a:graphicData uri="http://schemas.openxmlformats.org/drawingml/2006/table">
            <a:tbl>
              <a:tblPr/>
              <a:tblGrid>
                <a:gridCol w="3897380"/>
                <a:gridCol w="4505257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竞聘岗位</a:t>
                      </a:r>
                    </a:p>
                  </a:txBody>
                  <a:tcPr marL="91182" marR="9118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竞聘岗位所属部门</a:t>
                      </a:r>
                    </a:p>
                  </a:txBody>
                  <a:tcPr marL="91182" marR="9118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182" marR="9118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1182" marR="9118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328352" y="2040984"/>
          <a:ext cx="8469313" cy="4187152"/>
        </p:xfrm>
        <a:graphic>
          <a:graphicData uri="http://schemas.openxmlformats.org/drawingml/2006/table">
            <a:tbl>
              <a:tblPr/>
              <a:tblGrid>
                <a:gridCol w="8469313"/>
              </a:tblGrid>
              <a:tr h="491201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您认为这份岗位的主要职责是什么？需要哪些核心能力？如竞聘成功您打算如何开展工作？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95951">
                <a:tc>
                  <a:txBody>
                    <a:bodyPr/>
                    <a:lstStyle>
                      <a:lvl1pPr>
                        <a:spcBef>
                          <a:spcPts val="1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ts val="4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ts val="4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ts val="4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2"/>
                          </a:solidFill>
                          <a:latin typeface="Arial Unicode MS" panose="020B0604020202020204" pitchFamily="34" charset="-122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示例：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我认为这份工作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需要责任心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&amp;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如果竞聘成功，我的计划是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……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7"/>
          <p:cNvSpPr txBox="1"/>
          <p:nvPr/>
        </p:nvSpPr>
        <p:spPr bwMode="auto">
          <a:xfrm>
            <a:off x="358775" y="2987675"/>
            <a:ext cx="84264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ts val="15"/>
              </a:spcBef>
              <a:buFont typeface="Arial" panose="020B0604020202020204" pitchFamily="34" charset="0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ts val="400"/>
              </a:spcBef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ts val="400"/>
              </a:spcBef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Font typeface="Arial" panose="020B0604020202020204" pitchFamily="34" charset="0"/>
              <a:buChar char="‒"/>
              <a:defRPr sz="1600">
                <a:solidFill>
                  <a:schemeClr val="tx2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+mj-ea"/>
                <a:ea typeface="+mj-ea"/>
              </a:rPr>
              <a:t>谢谢！</a:t>
            </a:r>
            <a:endParaRPr lang="en-US" altLang="zh-CN" sz="36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注：竞聘答辩自述环节时间控制</a:t>
            </a:r>
            <a:r>
              <a:rPr lang="zh-CN" altLang="en-US" b="1" dirty="0" smtClean="0">
                <a:solidFill>
                  <a:schemeClr val="tx1"/>
                </a:solidFill>
                <a:latin typeface="+mj-ea"/>
                <a:ea typeface="+mj-ea"/>
              </a:rPr>
              <a:t>在</a:t>
            </a:r>
            <a:r>
              <a:rPr lang="en-US" altLang="zh-CN" sz="2400" b="1" i="1" dirty="0" smtClean="0">
                <a:solidFill>
                  <a:schemeClr val="accent1"/>
                </a:solidFill>
                <a:latin typeface="+mj-ea"/>
                <a:ea typeface="+mj-ea"/>
              </a:rPr>
              <a:t>10</a:t>
            </a:r>
            <a:r>
              <a:rPr lang="zh-CN" altLang="en-US" sz="2400" b="1" i="1" dirty="0" smtClean="0">
                <a:solidFill>
                  <a:schemeClr val="accent1"/>
                </a:solidFill>
                <a:latin typeface="+mj-ea"/>
                <a:ea typeface="+mj-ea"/>
              </a:rPr>
              <a:t>分钟</a:t>
            </a:r>
            <a:r>
              <a:rPr lang="zh-CN" altLang="en-US" b="1" dirty="0">
                <a:solidFill>
                  <a:schemeClr val="tx1"/>
                </a:solidFill>
                <a:latin typeface="+mj-ea"/>
                <a:ea typeface="+mj-ea"/>
              </a:rPr>
              <a:t>以内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1f3cf6ec-f5e0-4317-90e7-e94d7760e79c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357005a0-632a-4c31-a5fe-e25c5d882fb5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692094f1-ff34-47c7-a633-e872f555aa5b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509268b5-18a8-4b69-8172-21db526c02e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{509268b5-18a8-4b69-8172-21db526c02e6}"/>
</p:tagLst>
</file>

<file path=ppt/theme/theme1.xml><?xml version="1.0" encoding="utf-8"?>
<a:theme xmlns:a="http://schemas.openxmlformats.org/drawingml/2006/main" name="EN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C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C-all">
  <a:themeElements>
    <a:clrScheme name="Deloitte colour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6BC25"/>
      </a:accent1>
      <a:accent2>
        <a:srgbClr val="2C5234"/>
      </a:accent2>
      <a:accent3>
        <a:srgbClr val="00A3E0"/>
      </a:accent3>
      <a:accent4>
        <a:srgbClr val="012169"/>
      </a:accent4>
      <a:accent5>
        <a:srgbClr val="0097A9"/>
      </a:accent5>
      <a:accent6>
        <a:srgbClr val="75787B"/>
      </a:accent6>
      <a:hlink>
        <a:srgbClr val="00A3E0"/>
      </a:hlink>
      <a:folHlink>
        <a:srgbClr val="954F72"/>
      </a:folHlink>
    </a:clrScheme>
    <a:fontScheme name="Deloitte">
      <a:majorFont>
        <a:latin typeface="Verdana"/>
        <a:ea typeface="华文细黑"/>
        <a:cs typeface=""/>
      </a:majorFont>
      <a:minorFont>
        <a:latin typeface="Verdana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anose="05020102010507070707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 panose="020B0604020202020204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</TotalTime>
  <Words>298</Words>
  <Application>Microsoft Office PowerPoint</Application>
  <PresentationFormat>全屏显示(4:3)</PresentationFormat>
  <Paragraphs>80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EN-all</vt:lpstr>
      <vt:lpstr>TC-all</vt:lpstr>
      <vt:lpstr>SC-all</vt:lpstr>
      <vt:lpstr>think-cell Slide</vt:lpstr>
      <vt:lpstr>竞聘面试模板</vt:lpstr>
      <vt:lpstr>个人工作经历</vt:lpstr>
      <vt:lpstr>工作业绩</vt:lpstr>
      <vt:lpstr>个人优劣势与自我评价</vt:lpstr>
      <vt:lpstr>岗位理解及未来思路</vt:lpstr>
      <vt:lpstr>PowerPoint 演示文稿</vt:lpstr>
    </vt:vector>
  </TitlesOfParts>
  <Company>Deloitte Touche Tohmatsu Services,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Verdana Bold</dc:title>
  <dc:creator>Liu Tina Yunting</dc:creator>
  <cp:lastModifiedBy>王楠</cp:lastModifiedBy>
  <cp:revision>87</cp:revision>
  <dcterms:created xsi:type="dcterms:W3CDTF">2018-11-12T20:45:00Z</dcterms:created>
  <dcterms:modified xsi:type="dcterms:W3CDTF">2020-07-29T09:07:34Z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